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359BF-A16B-487F-9505-81C1F861A6AD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43781-0509-48E4-9D8A-3D210FD7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Desire for Asian Goods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Notebook Entry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6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“Discover” Asian Commodities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European Crusaders to the Middle East brought back to Europe, Asian goods, particularly spices. </a:t>
            </a:r>
          </a:p>
          <a:p>
            <a:r>
              <a:rPr lang="en-US" b="1" dirty="0" smtClean="0"/>
              <a:t>The demand for these goods increased.</a:t>
            </a:r>
          </a:p>
          <a:p>
            <a:r>
              <a:rPr lang="en-US" b="1" dirty="0" smtClean="0"/>
              <a:t>Silk Road, path from the Mediterranean to Asia, facilitated Europe’s trade with Asia, particularly China.</a:t>
            </a:r>
          </a:p>
          <a:p>
            <a:r>
              <a:rPr lang="en-US" b="1" dirty="0" smtClean="0"/>
              <a:t>Cost effective thanks to the infrastructure of the Mongol Empire. 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4370"/>
            <a:ext cx="4875213" cy="31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8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have difficulty obtaining Asian Goods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Collapse of Mongol Empire means that trading, along a land route, with Asian merchants becomes too expensive. </a:t>
            </a:r>
          </a:p>
          <a:p>
            <a:r>
              <a:rPr lang="en-US" b="1" dirty="0" smtClean="0"/>
              <a:t>Middlemen along the route raise prices to make a profit.</a:t>
            </a:r>
          </a:p>
          <a:p>
            <a:r>
              <a:rPr lang="en-US" b="1" dirty="0" smtClean="0"/>
              <a:t>Land route becomes less profitable so Europeans start looking for new routes.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530" y="1918952"/>
            <a:ext cx="5278404" cy="42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7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Overcome Difficulty in Obtaining Asian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New technologies allow Europeans to traverse (travel) by ship to India and China.</a:t>
            </a:r>
          </a:p>
          <a:p>
            <a:pPr lvl="1"/>
            <a:r>
              <a:rPr lang="en-US" b="1" dirty="0" smtClean="0"/>
              <a:t>Astrolabe – Using position of stars as a way to measure ship’s location.</a:t>
            </a:r>
          </a:p>
          <a:p>
            <a:pPr lvl="1"/>
            <a:r>
              <a:rPr lang="en-US" b="1" dirty="0" smtClean="0"/>
              <a:t>Caravel – New ship design allowing people to sail into the wind.</a:t>
            </a:r>
          </a:p>
          <a:p>
            <a:r>
              <a:rPr lang="en-US" b="1" dirty="0" smtClean="0"/>
              <a:t>Henry the Navigator founds school to share these advances in Portugal. </a:t>
            </a:r>
            <a:endParaRPr lang="en-US" b="1" dirty="0"/>
          </a:p>
        </p:txBody>
      </p:sp>
      <p:pic>
        <p:nvPicPr>
          <p:cNvPr id="8" name="Content Placeholder 4" descr="astrolab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5" y="2249488"/>
            <a:ext cx="3979572" cy="3541712"/>
          </a:xfrm>
        </p:spPr>
      </p:pic>
    </p:spTree>
    <p:extLst>
      <p:ext uri="{BB962C8B-B14F-4D97-AF65-F5344CB8AC3E}">
        <p14:creationId xmlns:p14="http://schemas.microsoft.com/office/powerpoint/2010/main" val="2095422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3839</TotalTime>
  <Words>180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Tw Cen MT</vt:lpstr>
      <vt:lpstr>Circuit</vt:lpstr>
      <vt:lpstr>Desire for Asian Goods</vt:lpstr>
      <vt:lpstr>Europeans “Discover” Asian Commodities</vt:lpstr>
      <vt:lpstr>Europeans have difficulty obtaining Asian Goods </vt:lpstr>
      <vt:lpstr>Europeans Overcome Difficulty in Obtaining Asian Goods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Desire for Asian Goods</dc:title>
  <dc:creator>cjackson5</dc:creator>
  <cp:lastModifiedBy>cjackson5</cp:lastModifiedBy>
  <cp:revision>11</cp:revision>
  <cp:lastPrinted>2016-07-14T11:46:47Z</cp:lastPrinted>
  <dcterms:created xsi:type="dcterms:W3CDTF">2016-07-12T20:00:18Z</dcterms:created>
  <dcterms:modified xsi:type="dcterms:W3CDTF">2016-07-15T12:00:00Z</dcterms:modified>
</cp:coreProperties>
</file>