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Unit 1: Age of 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 1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 smtClean="0"/>
              <a:t>Empire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 major political unit having a territory or peoples under a single sovereign (ultimate) authority. </a:t>
            </a:r>
          </a:p>
          <a:p>
            <a:r>
              <a:rPr lang="en-US" sz="2800" b="1" dirty="0" smtClean="0"/>
              <a:t>The fall of the Mongol Empire made the Silk Road costlier for Europeans. </a:t>
            </a:r>
            <a:endParaRPr lang="en-US" sz="2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b="1" dirty="0" smtClean="0"/>
              <a:t>Route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 course, way, or road for passage, commerce, or travel. </a:t>
            </a:r>
          </a:p>
          <a:p>
            <a:r>
              <a:rPr lang="en-US" sz="2800" b="1" dirty="0" smtClean="0"/>
              <a:t>Europeans looked for alternate routes to India and China because of the difficulties of the Silk Road.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9967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 2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Demand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The desire to purchase, coupled with the power to do so. </a:t>
            </a:r>
          </a:p>
          <a:p>
            <a:r>
              <a:rPr lang="en-US" sz="3200" b="1" dirty="0"/>
              <a:t>Demand for Asian goods remained high after the Mongol Empire fell.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Trade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act or process of buying, selling, or exchanging commodities. </a:t>
            </a:r>
          </a:p>
          <a:p>
            <a:r>
              <a:rPr lang="en-US" sz="2800" b="1" dirty="0" smtClean="0"/>
              <a:t>Europeans looked for new routes to trade goods with Asian markets, particularly India and China.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1601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/>
              <a:t>Infrastructure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fundamental (basic) facilities and systems serving a country, city, or area, as transportation and communication systems, power plants, </a:t>
            </a:r>
            <a:r>
              <a:rPr lang="en-US" sz="2400" b="1" dirty="0" err="1" smtClean="0"/>
              <a:t>etc</a:t>
            </a:r>
            <a:r>
              <a:rPr lang="en-US" sz="2400" b="1" dirty="0" smtClean="0"/>
              <a:t>…</a:t>
            </a:r>
          </a:p>
          <a:p>
            <a:r>
              <a:rPr lang="en-US" sz="2400" b="1" dirty="0" smtClean="0"/>
              <a:t>Well kept infrastructure increases a civilizations ability to trade. 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b="1" dirty="0" smtClean="0"/>
              <a:t>Technology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The branch of knowledge that deals with the creation and use of technical means and their interrelation with life, society, and the environment.</a:t>
            </a:r>
          </a:p>
          <a:p>
            <a:r>
              <a:rPr lang="en-US" sz="2400" b="1" dirty="0" smtClean="0"/>
              <a:t>New technologies allowed European explorers to travel further by sea and discover water routes to India and China.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802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Cargo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lading or freight of a ship, airplane, </a:t>
            </a:r>
            <a:r>
              <a:rPr lang="en-US" sz="3200" b="1" dirty="0" err="1" smtClean="0"/>
              <a:t>etc</a:t>
            </a:r>
            <a:r>
              <a:rPr lang="en-US" sz="3200" b="1" dirty="0" smtClean="0"/>
              <a:t>…</a:t>
            </a:r>
          </a:p>
          <a:p>
            <a:r>
              <a:rPr lang="en-US" sz="3200" b="1" dirty="0" smtClean="0"/>
              <a:t>European explorers were looking for precious(valuable) cargo to take back to Europe.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Expedition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An excursion, journey, or voyage made for some specific purpose, as of war  or exploration.</a:t>
            </a:r>
          </a:p>
          <a:p>
            <a:r>
              <a:rPr lang="en-US" sz="2800" b="1" dirty="0" smtClean="0"/>
              <a:t>Vasco da Gama’s expeditions proved lucrative (financially rewarding) for the Portuguese.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8114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 5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/>
              <a:t>Exchange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To give and receive reciprocally; interchange.</a:t>
            </a:r>
          </a:p>
          <a:p>
            <a:r>
              <a:rPr lang="en-US" sz="2800" b="1" dirty="0" smtClean="0"/>
              <a:t>The Columbian Exchange involved many animals, plants, and diseases that went between the New and Old Worlds. 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b="1" dirty="0" smtClean="0"/>
              <a:t>Circumnavigate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To sail or fly around; to go or maneuver around.</a:t>
            </a:r>
          </a:p>
          <a:p>
            <a:r>
              <a:rPr lang="en-US" sz="3200" b="1" dirty="0" smtClean="0"/>
              <a:t>Ferdinand Magellan is credited with being the first sailor to travel around the world.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2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Day 6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 smtClean="0"/>
              <a:t>Navigate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 move on, over, or through water in a ship.</a:t>
            </a:r>
          </a:p>
          <a:p>
            <a:r>
              <a:rPr lang="en-US" sz="3200" b="1" dirty="0" smtClean="0"/>
              <a:t>Many explorers were expert navigators. 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b="1" dirty="0" smtClean="0"/>
              <a:t>Treaty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A formal agreement between two or more states in reference to peace, alliance, commerce, or other international relations. </a:t>
            </a:r>
          </a:p>
          <a:p>
            <a:r>
              <a:rPr lang="en-US" sz="2800" b="1" dirty="0" smtClean="0"/>
              <a:t>Many explorers signed treaties to improve trade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 7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Strait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 narrow passage of water connecting two large bodies of water. </a:t>
            </a:r>
          </a:p>
          <a:p>
            <a:r>
              <a:rPr lang="en-US" sz="2800" b="1" dirty="0" smtClean="0"/>
              <a:t>After Magellan passed Tierra del Fuego, the Southern tip of South America, the narrow strait of water was named the Strait of Magellan. 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b="1" dirty="0" smtClean="0"/>
              <a:t>Cartography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production of maps, including the design, compilation, drafting, and reproduction.</a:t>
            </a:r>
          </a:p>
          <a:p>
            <a:r>
              <a:rPr lang="en-US" sz="2800" b="1" dirty="0" smtClean="0"/>
              <a:t>Prince Henry the Navigator sponsored cartographers, because he knew how important map making was.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1491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 8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 smtClean="0"/>
              <a:t>Disease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 disordered or incorrectly functioning organ or system of the body resulting from the effect of genetic or developmental errors, poisons, </a:t>
            </a:r>
            <a:r>
              <a:rPr lang="en-US" sz="2400" b="1" dirty="0" err="1" smtClean="0"/>
              <a:t>etc</a:t>
            </a:r>
            <a:r>
              <a:rPr lang="en-US" sz="2400" b="1" dirty="0" smtClean="0"/>
              <a:t>….</a:t>
            </a:r>
          </a:p>
          <a:p>
            <a:r>
              <a:rPr lang="en-US" sz="2400" b="1" dirty="0" smtClean="0"/>
              <a:t>Conquistadors helped spread diseases in the New World. 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b="1" dirty="0" smtClean="0"/>
              <a:t>Territory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Any tract of land; region or district.</a:t>
            </a:r>
          </a:p>
          <a:p>
            <a:r>
              <a:rPr lang="en-US" sz="3200" b="1" dirty="0" smtClean="0"/>
              <a:t>The Line of Demarcation split the world into Spanish &amp; Portuguese territories.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2354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9188</TotalTime>
  <Words>533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Vocabulary Unit 1: Age of Exploration</vt:lpstr>
      <vt:lpstr>Day 1</vt:lpstr>
      <vt:lpstr>Day 2</vt:lpstr>
      <vt:lpstr>Day 3</vt:lpstr>
      <vt:lpstr>Day 4</vt:lpstr>
      <vt:lpstr>Day 5</vt:lpstr>
      <vt:lpstr>Day 6</vt:lpstr>
      <vt:lpstr>Day 7</vt:lpstr>
      <vt:lpstr>Day 8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Unit 1: Age of Exploration</dc:title>
  <dc:creator>cjackson5</dc:creator>
  <cp:lastModifiedBy>cjackson5</cp:lastModifiedBy>
  <cp:revision>10</cp:revision>
  <dcterms:created xsi:type="dcterms:W3CDTF">2016-07-12T11:21:32Z</dcterms:created>
  <dcterms:modified xsi:type="dcterms:W3CDTF">2016-07-22T12:31:11Z</dcterms:modified>
</cp:coreProperties>
</file>